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303" r:id="rId2"/>
    <p:sldId id="565" r:id="rId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FAA716-9A01-4608-B1BA-50F581C0F342}">
          <p14:sldIdLst>
            <p14:sldId id="303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preview.github.io/?https://github.com/skadauke/redcapcon_2023_redcap_r_workshop/blob/main/exercises/03_advanced.html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Advanced </a:t>
            </a:r>
            <a:r>
              <a:rPr lang="en-US" sz="4400" b="1" dirty="0" err="1"/>
              <a:t>REDCapR</a:t>
            </a:r>
            <a:r>
              <a:rPr lang="en-US" sz="4400" b="1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/>
              <a:t>R/Medicine 2024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2443" y="1247775"/>
            <a:ext cx="11187113" cy="436245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https://htmlpreview.github.io/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?https://github.com/skadauke/redcapcon_2023_redcap_r_workshop/blob/main/exercises/03_advanced.html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https://github.com/skadauke/redcapcon_2023_redcap_r_workshop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756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10700</TotalTime>
  <Words>70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Tw Cen MT</vt:lpstr>
      <vt:lpstr>Tw Cen MT Condensed</vt:lpstr>
      <vt:lpstr>Wingdings</vt:lpstr>
      <vt:lpstr>Wingdings 3</vt:lpstr>
      <vt:lpstr>Integral</vt:lpstr>
      <vt:lpstr>Advanced REDCapR Functions</vt:lpstr>
      <vt:lpstr>https://htmlpreview.github.io/ ?https://github.com/skadauke/redcapcon_2023_redcap_r_workshop/blob/main/exercises/03_advanced.html  https://github.com/skadauke/redcapcon_2023_redcap_r_workshop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572</cp:revision>
  <cp:lastPrinted>2019-02-19T22:36:37Z</cp:lastPrinted>
  <dcterms:created xsi:type="dcterms:W3CDTF">2018-02-01T22:00:01Z</dcterms:created>
  <dcterms:modified xsi:type="dcterms:W3CDTF">2024-06-08T00:36:28Z</dcterms:modified>
</cp:coreProperties>
</file>